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5"/>
  </p:notesMasterIdLst>
  <p:handoutMasterIdLst>
    <p:handoutMasterId r:id="rId46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78" r:id="rId27"/>
    <p:sldId id="461" r:id="rId28"/>
    <p:sldId id="467" r:id="rId29"/>
    <p:sldId id="460" r:id="rId30"/>
    <p:sldId id="462" r:id="rId31"/>
    <p:sldId id="463" r:id="rId32"/>
    <p:sldId id="475" r:id="rId33"/>
    <p:sldId id="476" r:id="rId34"/>
    <p:sldId id="464" r:id="rId35"/>
    <p:sldId id="470" r:id="rId36"/>
    <p:sldId id="469" r:id="rId37"/>
    <p:sldId id="468" r:id="rId38"/>
    <p:sldId id="466" r:id="rId39"/>
    <p:sldId id="471" r:id="rId40"/>
    <p:sldId id="472" r:id="rId41"/>
    <p:sldId id="473" r:id="rId42"/>
    <p:sldId id="477" r:id="rId43"/>
    <p:sldId id="479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C55A11"/>
    <a:srgbClr val="D9D9D9"/>
    <a:srgbClr val="2E75B6"/>
    <a:srgbClr val="8497B0"/>
    <a:srgbClr val="DEEBF7"/>
    <a:srgbClr val="FFC000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2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34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microsoft.com/office/2007/relationships/hdphoto" Target="../media/hdphoto6.wdp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3309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카드는 플레이어가 카드의 정보를 쉽게 파악할 수 있게 기획되었지만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일람을 사용하면 해당 카드의 정보를 종류별로 위치시키고 텍스트를 확대하여 카드의 정보를 조금 더 쉽게 파악할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39561"/>
              </p:ext>
            </p:extLst>
          </p:nvPr>
        </p:nvGraphicFramePr>
        <p:xfrm>
          <a:off x="999065" y="1268413"/>
          <a:ext cx="101938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929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 및 덱 검색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9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29122"/>
              </p:ext>
            </p:extLst>
          </p:nvPr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구축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1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구축 규칙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D8E283-282C-4E4A-A982-F35ACE7A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77300"/>
              </p:ext>
            </p:extLst>
          </p:nvPr>
        </p:nvGraphicFramePr>
        <p:xfrm>
          <a:off x="995470" y="1671637"/>
          <a:ext cx="582326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668DE-501B-475A-BEE0-ECA9B3524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5886"/>
              </p:ext>
            </p:extLst>
          </p:nvPr>
        </p:nvGraphicFramePr>
        <p:xfrm>
          <a:off x="995470" y="3825815"/>
          <a:ext cx="50279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30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23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28405"/>
              </p:ext>
            </p:extLst>
          </p:nvPr>
        </p:nvGraphicFramePr>
        <p:xfrm>
          <a:off x="1071032" y="1268413"/>
          <a:ext cx="1005463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06555540"/>
                    </a:ext>
                  </a:extLst>
                </a:gridCol>
                <a:gridCol w="400745">
                  <a:extLst>
                    <a:ext uri="{9D8B030D-6E8A-4147-A177-3AD203B41FA5}">
                      <a16:colId xmlns:a16="http://schemas.microsoft.com/office/drawing/2014/main" val="863105824"/>
                    </a:ext>
                  </a:extLst>
                </a:gridCol>
                <a:gridCol w="8753398">
                  <a:extLst>
                    <a:ext uri="{9D8B030D-6E8A-4147-A177-3AD203B41FA5}">
                      <a16:colId xmlns:a16="http://schemas.microsoft.com/office/drawing/2014/main" val="8830401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617974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283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65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1486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38409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135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5903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2113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08300"/>
              </p:ext>
            </p:extLst>
          </p:nvPr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728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92043"/>
              </p:ext>
            </p:extLst>
          </p:nvPr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92579"/>
              </p:ext>
            </p:extLst>
          </p:nvPr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613"/>
              </p:ext>
            </p:extLst>
          </p:nvPr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시작 배치 설정 규칙 및 세부설명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3F7B612-05C7-4392-8880-09FD60013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4202"/>
              </p:ext>
            </p:extLst>
          </p:nvPr>
        </p:nvGraphicFramePr>
        <p:xfrm>
          <a:off x="898525" y="1640946"/>
          <a:ext cx="46834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기물을 지정하여 부대를 지정할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지정할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부대로 지정한 기물들의 위치를 포지션으로 지정할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부대당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포지션을 지정할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부대와 포지션을 선택하여 기본 배치로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112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110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02337"/>
              </p:ext>
            </p:extLst>
          </p:nvPr>
        </p:nvGraphicFramePr>
        <p:xfrm>
          <a:off x="695325" y="1268413"/>
          <a:ext cx="82505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05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설정창의 좌측에는 덱에 포함되어 있는 논 프로모션 기물들이 클래스별로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설정창의 우측에는 부대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배치 미리보기가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생성되어 있는 부대가 최대 생성 부대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미만일 때 부대 생성 버튼을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선택되어 있는 부대 버튼과 배치 버튼은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상황과 기물 배치 미리보기는 빈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버튼을 클릭하면 선택하고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선택된 부대 버튼이 있으면 이전 선택을 해제하고 부대 버튼을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665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버튼이 선택되면 해당 부대의 기물 상황이 표기되고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버튼 밑에 배치 버튼을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521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버튼을 클릭하면 선택하고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선택한 기물 배치 미리보기가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버튼과 배치 버튼은 더블 클릭하면 각각 부대 관리 메뉴와 배치 관리 메뉴를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3FA4FEC-04BD-4BD7-B3EE-C98A2AB3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4119034"/>
            <a:ext cx="4189943" cy="20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9576</TotalTime>
  <Pages>7</Pages>
  <Words>4281</Words>
  <Characters>0</Characters>
  <Application>Microsoft Office PowerPoint</Application>
  <DocSecurity>0</DocSecurity>
  <PresentationFormat>와이드스크린</PresentationFormat>
  <Lines>0</Lines>
  <Paragraphs>415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구축 규칙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6641</cp:revision>
  <dcterms:modified xsi:type="dcterms:W3CDTF">2024-12-12T10:49:36Z</dcterms:modified>
  <cp:version>9.103.97.45139</cp:version>
</cp:coreProperties>
</file>